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4" r:id="rId4"/>
    <p:sldId id="282" r:id="rId5"/>
    <p:sldId id="275" r:id="rId6"/>
    <p:sldId id="276" r:id="rId7"/>
    <p:sldId id="277" r:id="rId8"/>
    <p:sldId id="278" r:id="rId9"/>
    <p:sldId id="285" r:id="rId10"/>
    <p:sldId id="286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2F8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3503" autoAdjust="0"/>
  </p:normalViewPr>
  <p:slideViewPr>
    <p:cSldViewPr>
      <p:cViewPr>
        <p:scale>
          <a:sx n="50" d="100"/>
          <a:sy n="50" d="100"/>
        </p:scale>
        <p:origin x="-195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6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udn.com/news/48027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請學生說說看，曾經透過哪些平台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管道接觸過廣告訊息？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請學生回顧自己或家人的經驗，想想看，這些曾經接觸過的廣告訊息與實際產品是否有所差異？並請說出差異在哪裡？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請學生想想看，為什麼會有這些差異，並猜猜看，這些差異是如何造成的？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為何廣告裡的漢堡和實際差很大？真相讓人超傻眼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」新聞。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(http://photo.chinatimes.com/20160427004189-260804)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新聞閱畢，請學生用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解析新聞結構，以加深對新聞內容的印象。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漢堡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發生什麼事情？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消費者覺得廣告裡的漢堡和實際差很大，因此業者公開漢堡廣告的拍攝過程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(2016.04.27)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加拿大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照片拍攝的角度以及後製的手法造成廣告物跟實際產品的差異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產生怎樣的影響？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被廣告照片吸引，去買漢堡的顧客會有種上當受騙的感覺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請學生再看一次漢堡廣告拍攝過程的影片，並說說看，哪些地方業者動了手腳才會讓廣告畫面跟實際產品有所不同？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①正面的漢堡被擺放肉餅、放置配料、加番茄醬但另一側卻是沒有醬料和蔬菜。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②照片的明暗度有經過調節。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③麵包上的孔洞也用修圖軟體修掉。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80866-5F07-4845-9C86-D13718D9FEA2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如果你是消費者，你會喜歡修飾前的廣告圖片，還是修飾後的？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如果你發現所購買的產品跟廣告圖片上的樣子「差很大」，你會有什麼感覺？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請學生想想看，為什麼業者在廣告拍攝的過程中，要動這麼多的手腳呢？請把想法與其他同學分享？</a:t>
            </a: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除了今日課程中的提到的漢堡之外，市面上也有其他產品被大家覺得產品跟廣告內容「差很大」，來看看這些案例。</a:t>
            </a:r>
          </a:p>
          <a:p>
            <a:pPr lvl="1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汽車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(http://www.ntdtv.com/xtr/b5/2016/04/05/a1260894.html)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畫展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(http://news.ltn.com.tw/news/focus/paper/979234)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化妝品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(http://news.ltn.com.tw/news/life/breakingnews/1665729)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TW" altLang="zh-TW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麥片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(http://www.appledaily.com.tw/appledaily/article/international/20160503/37193549/)</a:t>
            </a:r>
            <a:endParaRPr lang="zh-TW" altLang="zh-TW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瘦身產品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https://video.udn.com/news/480272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教師可連上公平交易委員會之網頁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(http://www.ftc.gov.tw/internet/main/doc/docDetail.aspx?uid=1140&amp;docid=11983)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並向學生說明有哪些類型的廣告常常涉及廣告不實，再請學生想想，這些類型的廣告可能出現的不實手法有哪些。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教師提醒，若消費者覺得自己的權益因為不實的廣告手法受到損害，可按廣告的類別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(http://www.ftc.gov.tw/internet/main/mailbox/notice.aspx)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向所對應的主管機關尋求協助。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，廣告圖片或影片常利用特殊的拍攝或後製手法打造產品的完美形象，目的就是希望消費者被這些漂亮或看起來美味的影像所吸引，進而產生購買行為；然而，過度的美化廣告內容，容易造成消費者的誤解、甚至誤導消費者某些觀念；並且，若廣告與實際產品的差異過大，很有可能形成「廣告不實」的嫌疑，嚴重的話，業者還必須負擔法律責任以及受罰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請各組利用電腦，搜尋廣告內容與實際產品有可能形成很大差異的廣告影片、照片或文案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不能與課程中提到的廣告重複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，並說明哪些地方讓大家有「差很大」的感覺，並說說看，業者該如何修正該廣告的內容，避免讓消費者產生「廣告不實」的感覺。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2016/5/6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.chinatimes.com/20160427004189-260804" TargetMode="External"/><Relationship Id="rId5" Type="http://schemas.openxmlformats.org/officeDocument/2006/relationships/hyperlink" Target="http://www.cna.com.tw/News/aEDU/201307010041-1.aspx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photo.chinatimes.com/20160427004189-26080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a.com.tw/News/aEDU/201307010041-1.aspx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ledaily.com.tw/appledaily/article/international/20160503/37193549/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news.ltn.com.tw/news/life/breakingnews/166572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ltn.com.tw/news/focus/paper/979234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www.cna.com.tw/News/aEDU/201307010041-1.aspx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tc.gov.tw/internet/main/mailbox/notice.aspx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en-US" b="1" dirty="0"/>
              <a:t>廣告為何</a:t>
            </a:r>
            <a:r>
              <a:rPr lang="en-US" altLang="zh-TW" b="1" dirty="0"/>
              <a:t>『</a:t>
            </a:r>
            <a:r>
              <a:rPr lang="zh-TW" altLang="en-US" b="1" dirty="0"/>
              <a:t>差很大</a:t>
            </a:r>
            <a:r>
              <a:rPr lang="en-US" altLang="zh-TW" b="1" dirty="0" smtClean="0"/>
              <a:t>』</a:t>
            </a:r>
            <a:br>
              <a:rPr lang="en-US" altLang="zh-TW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活動三</a:t>
            </a:r>
            <a:r>
              <a:rPr lang="zh-TW" altLang="en-US" dirty="0" smtClean="0"/>
              <a:t>：大家來找碴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8006161" cy="3528392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聽老師</a:t>
            </a:r>
            <a:r>
              <a:rPr lang="zh-TW" altLang="en-US" sz="2800" dirty="0" smtClean="0">
                <a:latin typeface="+mj-ea"/>
                <a:ea typeface="+mj-ea"/>
              </a:rPr>
              <a:t>說</a:t>
            </a:r>
            <a:r>
              <a:rPr lang="zh-TW" altLang="zh-TW" sz="2800" dirty="0" smtClean="0">
                <a:latin typeface="+mj-ea"/>
                <a:ea typeface="+mj-ea"/>
              </a:rPr>
              <a:t>：</a:t>
            </a:r>
            <a:r>
              <a:rPr lang="zh-TW" altLang="en-US" sz="2800" dirty="0" smtClean="0">
                <a:latin typeface="+mj-ea"/>
                <a:ea typeface="+mj-ea"/>
              </a:rPr>
              <a:t>廣告為什麼容易有不實的狀況出現？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各組</a:t>
            </a:r>
            <a:r>
              <a:rPr lang="zh-TW" altLang="en-US" sz="2800" dirty="0" smtClean="0">
                <a:latin typeface="+mj-ea"/>
                <a:ea typeface="+mj-ea"/>
              </a:rPr>
              <a:t>搜尋</a:t>
            </a:r>
            <a:r>
              <a:rPr lang="zh-TW" altLang="en-US" sz="2800" dirty="0">
                <a:latin typeface="+mj-ea"/>
                <a:ea typeface="+mj-ea"/>
              </a:rPr>
              <a:t>廣告內容與實際產品</a:t>
            </a:r>
            <a:r>
              <a:rPr lang="zh-TW" altLang="en-US" sz="2800" dirty="0" smtClean="0">
                <a:latin typeface="+mj-ea"/>
                <a:ea typeface="+mj-ea"/>
              </a:rPr>
              <a:t>有很</a:t>
            </a:r>
            <a:r>
              <a:rPr lang="zh-TW" altLang="en-US" sz="2800" dirty="0">
                <a:latin typeface="+mj-ea"/>
                <a:ea typeface="+mj-ea"/>
              </a:rPr>
              <a:t>大差異的廣告影片、照片或文案。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說說看，對於這些不實的廣告內容，你們有什麼建議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如何修改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r>
              <a:rPr lang="zh-TW" altLang="en-US" sz="280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6" name="Picture 2" descr="吃漢堡微笑表情圖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0216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2132856"/>
            <a:ext cx="7344816" cy="3456384"/>
          </a:xfrm>
        </p:spPr>
        <p:txBody>
          <a:bodyPr/>
          <a:lstStyle/>
          <a:p>
            <a:pPr lvl="0"/>
            <a:r>
              <a:rPr lang="zh-TW" altLang="en-US" sz="2800" dirty="0" smtClean="0">
                <a:latin typeface="+mj-ea"/>
                <a:ea typeface="+mj-ea"/>
              </a:rPr>
              <a:t>你曾透過</a:t>
            </a:r>
            <a:r>
              <a:rPr lang="zh-TW" altLang="en-US" sz="2800" dirty="0">
                <a:latin typeface="+mj-ea"/>
                <a:ea typeface="+mj-ea"/>
              </a:rPr>
              <a:t>哪些管道</a:t>
            </a:r>
            <a:r>
              <a:rPr lang="zh-TW" altLang="en-US" sz="2800" dirty="0" smtClean="0">
                <a:latin typeface="+mj-ea"/>
                <a:ea typeface="+mj-ea"/>
              </a:rPr>
              <a:t>看到廣告？這些廣告是以什麼方式呈現的</a:t>
            </a:r>
            <a:r>
              <a:rPr lang="zh-TW" altLang="en-US" sz="2800" dirty="0" smtClean="0">
                <a:latin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你</a:t>
            </a:r>
            <a:r>
              <a:rPr lang="zh-TW" altLang="en-US" sz="2800" dirty="0" smtClean="0">
                <a:latin typeface="+mj-ea"/>
                <a:ea typeface="+mj-ea"/>
              </a:rPr>
              <a:t>覺得，你所看到的廣告與實際產品有沒有什麼不同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r>
              <a:rPr lang="zh-TW" altLang="en-US" sz="2800" dirty="0" smtClean="0">
                <a:latin typeface="+mj-ea"/>
                <a:ea typeface="+mj-ea"/>
              </a:rPr>
              <a:t>請說說看差別</a:t>
            </a:r>
            <a:r>
              <a:rPr lang="zh-TW" altLang="en-US" sz="2800" dirty="0">
                <a:latin typeface="+mj-ea"/>
                <a:ea typeface="+mj-ea"/>
              </a:rPr>
              <a:t>在哪裡？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47667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活動一：你看過廣告嗎</a:t>
            </a:r>
            <a:r>
              <a:rPr lang="zh-TW" altLang="en-US" dirty="0" smtClean="0">
                <a:latin typeface="微軟正黑體"/>
                <a:ea typeface="微軟正黑體"/>
              </a:rPr>
              <a:t>？</a:t>
            </a:r>
            <a:endParaRPr lang="zh-TW" altLang="en-US" dirty="0" smtClean="0"/>
          </a:p>
        </p:txBody>
      </p:sp>
      <p:pic>
        <p:nvPicPr>
          <p:cNvPr id="8" name="Picture 6" descr="對準電視的遙控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058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/>
              <a:t>：你看過廣告嗎</a:t>
            </a:r>
            <a:r>
              <a:rPr lang="zh-TW" altLang="en-US" dirty="0">
                <a:latin typeface="微軟正黑體"/>
              </a:rPr>
              <a:t>？</a:t>
            </a:r>
            <a:endParaRPr lang="zh-TW" altLang="en-US" dirty="0" smtClean="0"/>
          </a:p>
        </p:txBody>
      </p:sp>
      <p:sp>
        <p:nvSpPr>
          <p:cNvPr id="4" name="內容版面配置區 5"/>
          <p:cNvSpPr>
            <a:spLocks noGrp="1"/>
          </p:cNvSpPr>
          <p:nvPr>
            <p:ph sz="quarter" idx="1"/>
          </p:nvPr>
        </p:nvSpPr>
        <p:spPr>
          <a:xfrm>
            <a:off x="916136" y="2204864"/>
            <a:ext cx="7304856" cy="1296144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請想想，為什麼</a:t>
            </a:r>
            <a:r>
              <a:rPr lang="zh-TW" altLang="en-US" sz="2800" dirty="0">
                <a:latin typeface="+mj-ea"/>
                <a:ea typeface="+mj-ea"/>
              </a:rPr>
              <a:t>會有這些差異</a:t>
            </a:r>
            <a:r>
              <a:rPr lang="zh-TW" altLang="en-US" sz="2800" dirty="0" smtClean="0">
                <a:latin typeface="+mj-ea"/>
                <a:ea typeface="+mj-ea"/>
              </a:rPr>
              <a:t>？並說說看這些差異是如何造成的</a:t>
            </a:r>
            <a:r>
              <a:rPr lang="zh-TW" altLang="en-US" sz="2800" dirty="0">
                <a:latin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0" name="Picture 4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51520" y="1628800"/>
            <a:ext cx="8492480" cy="1296144"/>
          </a:xfrm>
        </p:spPr>
        <p:txBody>
          <a:bodyPr/>
          <a:lstStyle/>
          <a:p>
            <a:pPr lvl="0"/>
            <a:r>
              <a:rPr lang="zh-TW" altLang="zh-TW" sz="2800" dirty="0" smtClean="0">
                <a:latin typeface="+mj-ea"/>
                <a:ea typeface="+mj-ea"/>
              </a:rPr>
              <a:t>閱讀「</a:t>
            </a:r>
            <a:r>
              <a:rPr lang="zh-TW" altLang="en-US" sz="2800" dirty="0">
                <a:latin typeface="+mj-ea"/>
                <a:ea typeface="+mj-ea"/>
              </a:rPr>
              <a:t>為何廣告裡的漢堡和實際差很大？真相讓人超傻眼</a:t>
            </a:r>
            <a:r>
              <a:rPr lang="zh-TW" altLang="zh-TW" sz="2800" dirty="0" smtClean="0">
                <a:latin typeface="+mj-ea"/>
                <a:ea typeface="+mj-ea"/>
              </a:rPr>
              <a:t>」新聞</a:t>
            </a:r>
            <a:r>
              <a:rPr lang="zh-TW" altLang="en-US" sz="2800" dirty="0" smtClean="0">
                <a:latin typeface="+mj-ea"/>
                <a:ea typeface="+mj-ea"/>
              </a:rPr>
              <a:t>，並觀賞其中的影片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zh-TW" altLang="zh-TW" sz="2800" dirty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活動二：新聞怎麼說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27984" y="6402887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5"/>
              </a:rPr>
              <a:t> </a:t>
            </a:r>
            <a:r>
              <a:rPr lang="en-US" altLang="zh-TW" sz="800" dirty="0">
                <a:hlinkClick r:id="rId6"/>
              </a:rPr>
              <a:t>http://</a:t>
            </a:r>
            <a:r>
              <a:rPr lang="en-US" altLang="zh-TW" sz="800" dirty="0" smtClean="0">
                <a:hlinkClick r:id="rId6"/>
              </a:rPr>
              <a:t>photo.chinatimes.com/20160427004189-260804</a:t>
            </a:r>
            <a:endParaRPr lang="en-US" altLang="zh-TW" sz="800" dirty="0" smtClean="0"/>
          </a:p>
          <a:p>
            <a:endParaRPr lang="zh-TW" altLang="en-US" sz="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1" y="2564904"/>
            <a:ext cx="5297016" cy="23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9773"/>
            <a:ext cx="4176464" cy="324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+mj-ea"/>
              </a:rPr>
              <a:t>活動二</a:t>
            </a:r>
            <a:r>
              <a:rPr lang="zh-TW" altLang="en-US" dirty="0">
                <a:latin typeface="+mj-ea"/>
              </a:rPr>
              <a:t>：新聞怎麼說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新聞大解析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</a:t>
            </a:r>
            <a:r>
              <a:rPr lang="zh-TW" altLang="zh-TW" sz="2800" dirty="0">
                <a:latin typeface="+mj-ea"/>
                <a:ea typeface="+mj-ea"/>
              </a:rPr>
              <a:t>主角是誰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en-US" sz="2800" dirty="0">
                <a:latin typeface="+mj-ea"/>
                <a:ea typeface="+mj-ea"/>
              </a:rPr>
              <a:t>發生了</a:t>
            </a:r>
            <a:r>
              <a:rPr lang="zh-TW" altLang="zh-TW" sz="2800" dirty="0" smtClean="0">
                <a:latin typeface="+mj-ea"/>
                <a:ea typeface="+mj-ea"/>
              </a:rPr>
              <a:t>什麼</a:t>
            </a:r>
            <a:r>
              <a:rPr lang="zh-TW" altLang="en-US" sz="2800" dirty="0" smtClean="0">
                <a:latin typeface="+mj-ea"/>
                <a:ea typeface="+mj-ea"/>
              </a:rPr>
              <a:t>事情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新聞什麼時候發生的？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zh-TW" sz="2800" dirty="0" smtClean="0">
                <a:latin typeface="+mj-ea"/>
                <a:ea typeface="+mj-ea"/>
              </a:rPr>
              <a:t>在哪裡發生的？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造成事件的原因為何？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en-US" sz="2800" dirty="0">
                <a:latin typeface="+mj-ea"/>
                <a:ea typeface="+mj-ea"/>
              </a:rPr>
              <a:t>產生怎樣的影響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4098" name="Picture 2" descr="人與問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6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8" name="內容版面配置區 5"/>
          <p:cNvSpPr>
            <a:spLocks noGrp="1"/>
          </p:cNvSpPr>
          <p:nvPr>
            <p:ph sz="quarter" idx="1"/>
          </p:nvPr>
        </p:nvSpPr>
        <p:spPr>
          <a:xfrm>
            <a:off x="651520" y="1844824"/>
            <a:ext cx="8492480" cy="1296144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再看一次漢堡廣告拍攝過程的</a:t>
            </a:r>
            <a:r>
              <a:rPr lang="zh-TW" altLang="en-US" sz="2800" dirty="0" smtClean="0">
                <a:latin typeface="+mj-ea"/>
                <a:ea typeface="+mj-ea"/>
              </a:rPr>
              <a:t>影片</a:t>
            </a:r>
            <a:r>
              <a:rPr lang="zh-TW" altLang="en-US" sz="2800" dirty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說說看，哪些地方業者動了手腳才會讓廣告畫面跟實際產品有所不同？</a:t>
            </a:r>
          </a:p>
          <a:p>
            <a:pPr marL="0" lvl="0" indent="0">
              <a:buNone/>
            </a:pPr>
            <a:endParaRPr lang="zh-TW" altLang="zh-TW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27" y="3834424"/>
            <a:ext cx="4376341" cy="26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067944" y="646034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6"/>
              </a:rPr>
              <a:t> </a:t>
            </a:r>
            <a:r>
              <a:rPr lang="en-US" altLang="zh-TW" sz="800" dirty="0">
                <a:hlinkClick r:id="rId7"/>
              </a:rPr>
              <a:t>http://</a:t>
            </a:r>
            <a:r>
              <a:rPr lang="en-US" altLang="zh-TW" sz="800" dirty="0" smtClean="0">
                <a:hlinkClick r:id="rId7"/>
              </a:rPr>
              <a:t>photo.chinatimes.com/20160427004189-260804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zh-TW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888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35243" y="1466850"/>
            <a:ext cx="8457237" cy="4537075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如果你是消費者，你會喜歡修飾前的</a:t>
            </a:r>
            <a:r>
              <a:rPr lang="zh-TW" altLang="en-US" sz="2800" dirty="0" smtClean="0">
                <a:latin typeface="+mj-ea"/>
                <a:ea typeface="+mj-ea"/>
              </a:rPr>
              <a:t>廣告影像</a:t>
            </a:r>
            <a:r>
              <a:rPr lang="en-US" altLang="zh-TW" sz="2800" dirty="0" smtClean="0">
                <a:latin typeface="+mj-ea"/>
                <a:ea typeface="+mj-ea"/>
              </a:rPr>
              <a:t>/</a:t>
            </a:r>
            <a:r>
              <a:rPr lang="zh-TW" altLang="en-US" sz="2800" dirty="0" smtClean="0">
                <a:latin typeface="+mj-ea"/>
                <a:ea typeface="+mj-ea"/>
              </a:rPr>
              <a:t>圖片，</a:t>
            </a:r>
            <a:r>
              <a:rPr lang="zh-TW" altLang="en-US" sz="2800" dirty="0">
                <a:latin typeface="+mj-ea"/>
                <a:ea typeface="+mj-ea"/>
              </a:rPr>
              <a:t>還是修飾後的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如果你發現所購買的產品跟廣告圖片上的樣子「差很大」，你會有什麼感覺？</a:t>
            </a: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為什麼業者在廣告拍攝的過程中，要動這麼多的手腳呢</a:t>
            </a:r>
            <a:r>
              <a:rPr lang="zh-TW" altLang="en-US" sz="2800" dirty="0" smtClean="0">
                <a:latin typeface="+mj-ea"/>
                <a:ea typeface="+mj-ea"/>
              </a:rPr>
              <a:t>？說說看你的想法。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33" y="5315063"/>
            <a:ext cx="2614241" cy="137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15063"/>
            <a:ext cx="2480573" cy="137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67544" y="5996624"/>
            <a:ext cx="343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/>
              <a:t>:https://</a:t>
            </a:r>
            <a:r>
              <a:rPr lang="en-US" altLang="zh-TW" sz="800" dirty="0" smtClean="0"/>
              <a:t>www.youtube.com/watch?v=oSd0keSj2W8</a:t>
            </a:r>
          </a:p>
          <a:p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07963" y="1988840"/>
            <a:ext cx="7416105" cy="648072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來看看其他「差很大</a:t>
            </a:r>
            <a:r>
              <a:rPr lang="zh-TW" altLang="en-US" sz="2800" dirty="0" smtClean="0">
                <a:latin typeface="+mj-ea"/>
                <a:ea typeface="+mj-ea"/>
              </a:rPr>
              <a:t>」的廣告案例。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307336" y="600915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5"/>
              </a:rPr>
              <a:t> </a:t>
            </a:r>
            <a:r>
              <a:rPr lang="en-US" altLang="zh-TW" sz="800" dirty="0">
                <a:hlinkClick r:id="rId6"/>
              </a:rPr>
              <a:t>http://</a:t>
            </a:r>
            <a:r>
              <a:rPr lang="en-US" altLang="zh-TW" sz="800" dirty="0" smtClean="0">
                <a:hlinkClick r:id="rId6"/>
              </a:rPr>
              <a:t>news.ltn.com.tw/news/focus/paper/979234</a:t>
            </a:r>
            <a:endParaRPr lang="en-US" altLang="zh-TW" sz="800" dirty="0" smtClean="0"/>
          </a:p>
          <a:p>
            <a:r>
              <a:rPr lang="en-US" altLang="zh-TW" sz="800" dirty="0">
                <a:hlinkClick r:id="rId7"/>
              </a:rPr>
              <a:t>http://news.ltn.com.tw/news/life/breakingnews/1665729</a:t>
            </a:r>
            <a:endParaRPr lang="en-US" altLang="zh-TW" sz="800" dirty="0" smtClean="0"/>
          </a:p>
          <a:p>
            <a:r>
              <a:rPr lang="en-US" altLang="zh-TW" sz="800" dirty="0">
                <a:hlinkClick r:id="rId8"/>
              </a:rPr>
              <a:t>http://www.appledaily.com.tw/appledaily/article/international/20160503/37193549</a:t>
            </a:r>
            <a:r>
              <a:rPr lang="en-US" altLang="zh-TW" sz="800" dirty="0" smtClean="0">
                <a:hlinkClick r:id="rId8"/>
              </a:rPr>
              <a:t>/</a:t>
            </a:r>
            <a:endParaRPr lang="en-US" altLang="zh-TW" sz="800" dirty="0" smtClean="0"/>
          </a:p>
          <a:p>
            <a:endParaRPr lang="zh-TW" alt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2" y="2695025"/>
            <a:ext cx="4782666" cy="1805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61" y="3933056"/>
            <a:ext cx="4846848" cy="1841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7148"/>
            <a:ext cx="3882951" cy="2411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904864" y="1772816"/>
            <a:ext cx="7987616" cy="1872208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有哪些類型的廣告可能涉及廣告不實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r>
              <a:rPr lang="zh-TW" altLang="en-US" sz="2800" dirty="0" smtClean="0">
                <a:latin typeface="+mj-ea"/>
                <a:ea typeface="+mj-ea"/>
              </a:rPr>
              <a:t>用怎樣的手法？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當你的權益因為廣告不實而受損，該怎麼辦</a:t>
            </a:r>
            <a:r>
              <a:rPr lang="zh-TW" altLang="zh-TW" sz="2800" dirty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20" y="3501007"/>
            <a:ext cx="2839341" cy="258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402505" y="6335178"/>
            <a:ext cx="562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</a:p>
          <a:p>
            <a:r>
              <a:rPr lang="en-US" altLang="zh-TW" sz="800" dirty="0" smtClean="0"/>
              <a:t>http</a:t>
            </a:r>
            <a:r>
              <a:rPr lang="en-US" altLang="zh-TW" sz="800" dirty="0"/>
              <a:t>://</a:t>
            </a:r>
            <a:r>
              <a:rPr lang="en-US" altLang="zh-TW" sz="800" dirty="0" smtClean="0"/>
              <a:t>www.ftc.gov.tw/internet/main/doc/docDetail.aspx?uid=1140&amp;docid=11983</a:t>
            </a:r>
          </a:p>
          <a:p>
            <a:r>
              <a:rPr lang="en-US" altLang="zh-TW" sz="800" dirty="0" smtClean="0">
                <a:hlinkClick r:id="rId6"/>
              </a:rPr>
              <a:t>http</a:t>
            </a:r>
            <a:r>
              <a:rPr lang="en-US" altLang="zh-TW" sz="800" dirty="0">
                <a:hlinkClick r:id="rId6"/>
              </a:rPr>
              <a:t>://</a:t>
            </a:r>
            <a:r>
              <a:rPr lang="en-US" altLang="zh-TW" sz="800" dirty="0" smtClean="0">
                <a:hlinkClick r:id="rId6"/>
              </a:rPr>
              <a:t>www.ftc.gov.tw/internet/main/mailbox/notice.aspx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415433" cy="258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2791</TotalTime>
  <Words>993</Words>
  <Application>Microsoft Office PowerPoint</Application>
  <PresentationFormat>如螢幕大小 (4:3)</PresentationFormat>
  <Paragraphs>129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廣告為何『差很大』 本教案製作者：毛俞婷 </vt:lpstr>
      <vt:lpstr>活動一：你看過廣告嗎？</vt:lpstr>
      <vt:lpstr>活動一：你看過廣告嗎？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活動三：大家來找碴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78</cp:revision>
  <dcterms:created xsi:type="dcterms:W3CDTF">2011-03-28T02:01:01Z</dcterms:created>
  <dcterms:modified xsi:type="dcterms:W3CDTF">2016-05-05T16:04:13Z</dcterms:modified>
</cp:coreProperties>
</file>